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605F"/>
    <a:srgbClr val="DDDDDD"/>
    <a:srgbClr val="EAEAEA"/>
    <a:srgbClr val="C0C0C0"/>
    <a:srgbClr val="5F5F5F"/>
    <a:srgbClr val="969696"/>
    <a:srgbClr val="85BA6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0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docProps/app.xml><?xml version="1.0" encoding="utf-8"?>
<Properties xmlns="http://schemas.openxmlformats.org/officeDocument/2006/extended-properties" xmlns:vt="http://schemas.openxmlformats.org/officeDocument/2006/docPropsVTypes">
  <Template>Bits and bytes design template</Template>
  <TotalTime>13077</TotalTime>
  <Words>1513</Words>
  <Application>Microsoft Office PowerPoint</Application>
  <PresentationFormat>On-screen Show (4:3)</PresentationFormat>
  <Paragraphs>141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Arial Unicode MS</vt:lpstr>
      <vt:lpstr>Tahoma</vt:lpstr>
      <vt:lpstr>Times New Roman</vt:lpstr>
      <vt:lpstr>Verdana</vt:lpstr>
      <vt:lpstr>Wingdings</vt:lpstr>
      <vt:lpstr>Bits and bytes design template</vt:lpstr>
      <vt:lpstr>            FY2027 Exhibit 54     Guidelines          </vt:lpstr>
      <vt:lpstr>Exhibit 54: PURPOSE</vt:lpstr>
      <vt:lpstr> OMB Fiscal Year Naming Convention </vt:lpstr>
      <vt:lpstr>Statement of Use</vt:lpstr>
      <vt:lpstr>OMB Circular A-11, Section 54</vt:lpstr>
      <vt:lpstr>Accessing the A-11 and Section 54</vt:lpstr>
      <vt:lpstr>Exhibit 54</vt:lpstr>
      <vt:lpstr>Accessing the Exhibit 54 template</vt:lpstr>
      <vt:lpstr>Exhibit 54 template download</vt:lpstr>
      <vt:lpstr>Required files to complete Exhibit 54</vt:lpstr>
      <vt:lpstr>Blank Exhibit 54 Template</vt:lpstr>
      <vt:lpstr>Step 1: GSA IC Worksheet</vt:lpstr>
      <vt:lpstr>Step 1: GSA IC Worksheet (continued)</vt:lpstr>
      <vt:lpstr>Step 2: Corrections &amp; Adjustments</vt:lpstr>
      <vt:lpstr>Step 2: Corrections &amp; Adjustments (continued)</vt:lpstr>
      <vt:lpstr>SUM Tab</vt:lpstr>
      <vt:lpstr>Exhibit 54 Summary</vt:lpstr>
      <vt:lpstr>Total Workplace FIT</vt:lpstr>
      <vt:lpstr>Antenna Charges</vt:lpstr>
      <vt:lpstr>Exhibit 54: Points of Contact</vt:lpstr>
    </vt:vector>
  </TitlesOfParts>
  <Company>GSA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FY2011 Exhibit 54                  Guidelines</dc:title>
  <dc:creator>LisaSwitzer</dc:creator>
  <cp:lastModifiedBy>JamesStrachan</cp:lastModifiedBy>
  <cp:revision>160</cp:revision>
  <cp:lastPrinted>2015-05-06T11:52:47Z</cp:lastPrinted>
  <dcterms:created xsi:type="dcterms:W3CDTF">2009-04-14T18:25:29Z</dcterms:created>
  <dcterms:modified xsi:type="dcterms:W3CDTF">2025-07-22T15:03:00Z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TC011408341033</vt:lpwstr>
  </property>
</Properties>
</file>